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040" y="111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171450" y="330200"/>
            <a:ext cx="6521958" cy="871728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158749" y="7733502"/>
            <a:ext cx="6542532" cy="1923393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311400"/>
            <a:ext cx="5829300" cy="2571267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36446"/>
            <a:ext cx="4800600" cy="2127956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4CE3-CABA-46FB-A43E-7CE8E279EF88}" type="datetimeFigureOut">
              <a:rPr lang="ko-KR" altLang="en-US" smtClean="0"/>
              <a:t>2018-01-25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1160-F231-4BD9-B1F3-F58DD2A1D55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4CE3-CABA-46FB-A43E-7CE8E279EF88}" type="datetimeFigureOut">
              <a:rPr lang="ko-KR" altLang="en-US" smtClean="0"/>
              <a:t>2018-01-25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1160-F231-4BD9-B1F3-F58DD2A1D55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171450" y="330200"/>
            <a:ext cx="6521958" cy="206044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4CE3-CABA-46FB-A43E-7CE8E279EF88}" type="datetimeFigureOut">
              <a:rPr lang="ko-KR" altLang="en-US" smtClean="0"/>
              <a:t>2018-01-25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1160-F231-4BD9-B1F3-F58DD2A1D550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158749" y="1031609"/>
            <a:ext cx="6542532" cy="1923393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091268"/>
            <a:ext cx="1543050" cy="648170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091267"/>
            <a:ext cx="4514850" cy="6481705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4CE3-CABA-46FB-A43E-7CE8E279EF88}" type="datetimeFigureOut">
              <a:rPr lang="ko-KR" altLang="en-US" smtClean="0"/>
              <a:t>2018-01-25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1160-F231-4BD9-B1F3-F58DD2A1D55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71450" y="330200"/>
            <a:ext cx="6521958" cy="6841744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4535579" y="6071855"/>
            <a:ext cx="2157322" cy="1031371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1964490" y="5886530"/>
            <a:ext cx="4158386" cy="1227977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121546" y="5904256"/>
            <a:ext cx="4100985" cy="1118393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4207117" y="5884919"/>
            <a:ext cx="2481000" cy="941126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158749" y="5862357"/>
            <a:ext cx="6542532" cy="1920929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4" y="3558476"/>
            <a:ext cx="5829300" cy="2201333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524" y="2076315"/>
            <a:ext cx="4813301" cy="135749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4CE3-CABA-46FB-A43E-7CE8E279EF88}" type="datetimeFigureOut">
              <a:rPr lang="ko-KR" altLang="en-US" smtClean="0"/>
              <a:t>2018-01-25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1160-F231-4BD9-B1F3-F58DD2A1D55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4CE3-CABA-46FB-A43E-7CE8E279EF88}" type="datetimeFigureOut">
              <a:rPr lang="ko-KR" altLang="en-US" smtClean="0"/>
              <a:t>2018-01-25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1160-F231-4BD9-B1F3-F58DD2A1D55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07491" y="3869944"/>
            <a:ext cx="2866644" cy="497941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3869944"/>
            <a:ext cx="2866644" cy="497941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3868387"/>
            <a:ext cx="2866644" cy="924101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4953001"/>
            <a:ext cx="2865041" cy="389590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6150" y="3868385"/>
            <a:ext cx="2866644" cy="924101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4953001"/>
            <a:ext cx="2866644" cy="389590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4CE3-CABA-46FB-A43E-7CE8E279EF88}" type="datetimeFigureOut">
              <a:rPr lang="ko-KR" altLang="en-US" smtClean="0"/>
              <a:t>2018-01-25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1160-F231-4BD9-B1F3-F58DD2A1D55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4CE3-CABA-46FB-A43E-7CE8E279EF88}" type="datetimeFigureOut">
              <a:rPr lang="ko-KR" altLang="en-US" smtClean="0"/>
              <a:t>2018-01-25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1160-F231-4BD9-B1F3-F58DD2A1D55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171450" y="330200"/>
            <a:ext cx="6521958" cy="206044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158749" y="1031609"/>
            <a:ext cx="6542532" cy="1920929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4CE3-CABA-46FB-A43E-7CE8E279EF88}" type="datetimeFigureOut">
              <a:rPr lang="ko-KR" altLang="en-US" smtClean="0"/>
              <a:t>2018-01-25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1160-F231-4BD9-B1F3-F58DD2A1D55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171450" y="330200"/>
            <a:ext cx="6521958" cy="206044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4CE3-CABA-46FB-A43E-7CE8E279EF88}" type="datetimeFigureOut">
              <a:rPr lang="ko-KR" altLang="en-US" smtClean="0"/>
              <a:t>2018-01-25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1160-F231-4BD9-B1F3-F58DD2A1D55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73134"/>
            <a:ext cx="2514600" cy="2751668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158749" y="1031609"/>
            <a:ext cx="6542532" cy="1923393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685800" y="3302000"/>
            <a:ext cx="2514600" cy="1809496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8972" y="2641600"/>
            <a:ext cx="2928057" cy="5503333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171450" y="330200"/>
            <a:ext cx="6521958" cy="871728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158749" y="7733502"/>
            <a:ext cx="6542532" cy="1923393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5617" y="489186"/>
            <a:ext cx="2859484" cy="3509905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1250" y="4023548"/>
            <a:ext cx="2863850" cy="349767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4CE3-CABA-46FB-A43E-7CE8E279EF88}" type="datetimeFigureOut">
              <a:rPr lang="ko-KR" altLang="en-US" smtClean="0"/>
              <a:t>2018-01-25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1160-F231-4BD9-B1F3-F58DD2A1D55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8650" y="1981200"/>
            <a:ext cx="2674620" cy="422656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71450" y="330200"/>
            <a:ext cx="6521958" cy="356616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158749" y="2425842"/>
            <a:ext cx="6542532" cy="1920929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488696"/>
            <a:ext cx="6172200" cy="18094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72754" y="9028015"/>
            <a:ext cx="2840018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6F14CE3-CABA-46FB-A43E-7CE8E279EF88}" type="datetimeFigureOut">
              <a:rPr lang="ko-KR" altLang="en-US" smtClean="0"/>
              <a:t>2018-01-25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229" y="9028015"/>
            <a:ext cx="2840018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93316" y="9028014"/>
            <a:ext cx="87137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EEE1160-F231-4BD9-B1F3-F58DD2A1D55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4051" y="3864563"/>
            <a:ext cx="5556250" cy="4984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1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1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1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1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1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316" y="416496"/>
            <a:ext cx="6853684" cy="955901"/>
          </a:xfrm>
        </p:spPr>
        <p:txBody>
          <a:bodyPr>
            <a:noAutofit/>
          </a:bodyPr>
          <a:lstStyle/>
          <a:p>
            <a:r>
              <a:rPr lang="en-US" altLang="ja-JP" sz="3200" b="1" dirty="0" smtClean="0">
                <a:solidFill>
                  <a:schemeClr val="tx1"/>
                </a:solidFill>
                <a:latin typeface="+mj-ea"/>
              </a:rPr>
              <a:t>2017</a:t>
            </a:r>
            <a:r>
              <a:rPr lang="ja-JP" altLang="en-US" sz="3200" b="1" dirty="0" smtClean="0">
                <a:solidFill>
                  <a:schemeClr val="tx1"/>
                </a:solidFill>
                <a:latin typeface="+mj-ea"/>
              </a:rPr>
              <a:t>年　創造設計第</a:t>
            </a:r>
            <a:r>
              <a:rPr lang="en-US" altLang="ja-JP" sz="3200" b="1" dirty="0" smtClean="0">
                <a:solidFill>
                  <a:schemeClr val="tx1"/>
                </a:solidFill>
                <a:latin typeface="+mj-ea"/>
              </a:rPr>
              <a:t>2</a:t>
            </a:r>
            <a:br>
              <a:rPr lang="en-US" altLang="ja-JP" sz="3200" b="1" dirty="0" smtClean="0">
                <a:solidFill>
                  <a:schemeClr val="tx1"/>
                </a:solidFill>
                <a:latin typeface="+mj-ea"/>
              </a:rPr>
            </a:br>
            <a:r>
              <a:rPr lang="en-US" altLang="ja-JP" sz="3200" b="1" dirty="0" smtClean="0">
                <a:solidFill>
                  <a:schemeClr val="tx1"/>
                </a:solidFill>
                <a:latin typeface="+mj-ea"/>
              </a:rPr>
              <a:t>11</a:t>
            </a:r>
            <a:r>
              <a:rPr lang="ja-JP" altLang="en-US" sz="3200" b="1" dirty="0" smtClean="0">
                <a:solidFill>
                  <a:schemeClr val="tx1"/>
                </a:solidFill>
                <a:latin typeface="+mj-ea"/>
              </a:rPr>
              <a:t>班　ポスター発表</a:t>
            </a:r>
            <a:r>
              <a:rPr lang="en-US" altLang="ja-JP" sz="3600" dirty="0" smtClean="0">
                <a:latin typeface="+mj-ea"/>
              </a:rPr>
              <a:t/>
            </a:r>
            <a:br>
              <a:rPr lang="en-US" altLang="ja-JP" sz="3600" dirty="0" smtClean="0">
                <a:latin typeface="+mj-ea"/>
              </a:rPr>
            </a:br>
            <a:r>
              <a:rPr lang="ja-JP" altLang="en-US" sz="1400" b="1" dirty="0">
                <a:latin typeface="+mj-ea"/>
              </a:rPr>
              <a:t>千田</a:t>
            </a:r>
            <a:r>
              <a:rPr lang="en-US" altLang="ja-JP" sz="1400" b="1" dirty="0" smtClean="0">
                <a:latin typeface="+mj-ea"/>
              </a:rPr>
              <a:t>(</a:t>
            </a:r>
            <a:r>
              <a:rPr lang="ja-JP" altLang="ko-KR" sz="1400" b="1" dirty="0">
                <a:latin typeface="+mj-ea"/>
              </a:rPr>
              <a:t>班</a:t>
            </a:r>
            <a:r>
              <a:rPr lang="ja-JP" altLang="ko-KR" sz="1400" b="1" dirty="0" smtClean="0">
                <a:latin typeface="+mj-ea"/>
              </a:rPr>
              <a:t>長</a:t>
            </a:r>
            <a:r>
              <a:rPr lang="en-US" altLang="ja-JP" sz="1400" b="1" dirty="0" smtClean="0">
                <a:latin typeface="+mj-ea"/>
              </a:rPr>
              <a:t>)</a:t>
            </a:r>
            <a:r>
              <a:rPr lang="ja-JP" altLang="en-US" sz="1400" b="1" dirty="0" smtClean="0">
                <a:latin typeface="+mj-ea"/>
              </a:rPr>
              <a:t>　</a:t>
            </a:r>
            <a:r>
              <a:rPr lang="ja-JP" altLang="ko-KR" sz="1400" b="1" dirty="0">
                <a:latin typeface="+mj-ea"/>
              </a:rPr>
              <a:t>松</a:t>
            </a:r>
            <a:r>
              <a:rPr lang="ja-JP" altLang="ko-KR" sz="1400" b="1" dirty="0" smtClean="0">
                <a:latin typeface="+mj-ea"/>
              </a:rPr>
              <a:t>本</a:t>
            </a:r>
            <a:r>
              <a:rPr lang="en-US" altLang="ja-JP" sz="1400" b="1" dirty="0" smtClean="0">
                <a:latin typeface="+mj-ea"/>
              </a:rPr>
              <a:t>(</a:t>
            </a:r>
            <a:r>
              <a:rPr lang="ja-JP" altLang="ko-KR" sz="1400" b="1" dirty="0"/>
              <a:t>副</a:t>
            </a:r>
            <a:r>
              <a:rPr lang="ja-JP" altLang="en-US" sz="1400" b="1" dirty="0" smtClean="0">
                <a:latin typeface="+mj-ea"/>
              </a:rPr>
              <a:t>班長</a:t>
            </a:r>
            <a:r>
              <a:rPr lang="en-US" altLang="ja-JP" sz="1400" b="1" dirty="0" smtClean="0">
                <a:latin typeface="+mj-ea"/>
              </a:rPr>
              <a:t>)</a:t>
            </a:r>
            <a:r>
              <a:rPr lang="ja-JP" altLang="en-US" sz="1400" b="1" dirty="0" smtClean="0">
                <a:latin typeface="+mj-ea"/>
              </a:rPr>
              <a:t>　</a:t>
            </a:r>
            <a:r>
              <a:rPr lang="ja-JP" altLang="ko-KR" sz="1400" b="1" dirty="0">
                <a:latin typeface="+mj-ea"/>
              </a:rPr>
              <a:t>正</a:t>
            </a:r>
            <a:r>
              <a:rPr lang="ja-JP" altLang="ko-KR" sz="1400" b="1" dirty="0" smtClean="0">
                <a:latin typeface="+mj-ea"/>
              </a:rPr>
              <a:t>田</a:t>
            </a:r>
            <a:r>
              <a:rPr lang="en-US" altLang="ja-JP" sz="1400" b="1" dirty="0" smtClean="0">
                <a:latin typeface="+mj-ea"/>
              </a:rPr>
              <a:t>(</a:t>
            </a:r>
            <a:r>
              <a:rPr lang="ja-JP" altLang="en-US" sz="1400" b="1" dirty="0" smtClean="0">
                <a:latin typeface="+mj-ea"/>
              </a:rPr>
              <a:t>会計）　</a:t>
            </a:r>
            <a:r>
              <a:rPr lang="ja-JP" altLang="ko-KR" sz="1400" b="1" dirty="0">
                <a:latin typeface="+mj-ea"/>
              </a:rPr>
              <a:t>柳</a:t>
            </a:r>
            <a:r>
              <a:rPr lang="ja-JP" altLang="ko-KR" sz="1400" b="1" dirty="0" smtClean="0">
                <a:latin typeface="+mj-ea"/>
              </a:rPr>
              <a:t>澤</a:t>
            </a:r>
            <a:r>
              <a:rPr lang="ja-JP" altLang="en-US" sz="1400" b="1" dirty="0" smtClean="0">
                <a:latin typeface="+mj-ea"/>
              </a:rPr>
              <a:t>（</a:t>
            </a:r>
            <a:r>
              <a:rPr lang="ja-JP" altLang="ko-KR" sz="1400" b="1" dirty="0">
                <a:latin typeface="+mj-ea"/>
              </a:rPr>
              <a:t>スケジュー</a:t>
            </a:r>
            <a:r>
              <a:rPr lang="ja-JP" altLang="ko-KR" sz="1400" b="1" dirty="0" smtClean="0">
                <a:latin typeface="+mj-ea"/>
              </a:rPr>
              <a:t>ル</a:t>
            </a:r>
            <a:r>
              <a:rPr lang="ja-JP" altLang="en-US" sz="1400" b="1" dirty="0" smtClean="0">
                <a:latin typeface="+mj-ea"/>
              </a:rPr>
              <a:t>）　イ</a:t>
            </a:r>
            <a:r>
              <a:rPr lang="en-US" altLang="ja-JP" sz="1400" b="1" dirty="0" smtClean="0">
                <a:latin typeface="+mj-ea"/>
              </a:rPr>
              <a:t>(</a:t>
            </a:r>
            <a:r>
              <a:rPr lang="ja-JP" altLang="en-US" sz="1400" b="1" dirty="0" smtClean="0">
                <a:latin typeface="+mj-ea"/>
              </a:rPr>
              <a:t>記録</a:t>
            </a:r>
            <a:r>
              <a:rPr lang="ja-JP" altLang="en-US" sz="1400" b="1" dirty="0" smtClean="0"/>
              <a:t>）</a:t>
            </a:r>
            <a:endParaRPr lang="ko-KR" altLang="en-US" sz="1400" b="1" dirty="0"/>
          </a:p>
        </p:txBody>
      </p:sp>
      <p:sp>
        <p:nvSpPr>
          <p:cNvPr id="6" name="내용 개체 틀 5"/>
          <p:cNvSpPr>
            <a:spLocks noGrp="1"/>
          </p:cNvSpPr>
          <p:nvPr>
            <p:ph sz="quarter" idx="14"/>
          </p:nvPr>
        </p:nvSpPr>
        <p:spPr>
          <a:xfrm>
            <a:off x="439274" y="1568624"/>
            <a:ext cx="5904656" cy="792088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ja-JP" altLang="en-US" sz="2100" b="1" dirty="0" smtClean="0">
                <a:latin typeface="+mn-ea"/>
              </a:rPr>
              <a:t>コ</a:t>
            </a:r>
            <a:r>
              <a:rPr lang="ja-JP" altLang="en-US" sz="2100" b="1" dirty="0">
                <a:latin typeface="+mn-ea"/>
              </a:rPr>
              <a:t>ンセプト</a:t>
            </a:r>
          </a:p>
          <a:p>
            <a:pPr marL="0" indent="0">
              <a:buNone/>
            </a:pPr>
            <a:r>
              <a:rPr lang="ja-JP" altLang="en-US" sz="1200" b="1" dirty="0">
                <a:latin typeface="+mn-ea"/>
              </a:rPr>
              <a:t>ボールを交換＆移動距離を最小化⇒省エネになるようなマシン</a:t>
            </a:r>
            <a:r>
              <a:rPr lang="ja-JP" altLang="en-US" sz="1200" b="1" dirty="0" smtClean="0">
                <a:latin typeface="+mn-ea"/>
              </a:rPr>
              <a:t>！</a:t>
            </a:r>
            <a:endParaRPr lang="ja-JP" altLang="en-US" sz="12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2100" b="1" dirty="0" smtClean="0">
                <a:latin typeface="+mn-ea"/>
              </a:rPr>
              <a:t>工夫</a:t>
            </a:r>
            <a:endParaRPr lang="en-US" altLang="ja-JP" sz="21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1200" b="1" dirty="0" smtClean="0">
                <a:latin typeface="+mn-ea"/>
              </a:rPr>
              <a:t>戦</a:t>
            </a:r>
            <a:r>
              <a:rPr lang="ja-JP" altLang="en-US" sz="1200" b="1" dirty="0">
                <a:latin typeface="+mn-ea"/>
              </a:rPr>
              <a:t>略の要となるピンポン球の交換を、少しでも高確率かつ楽に出来るよ</a:t>
            </a:r>
            <a:r>
              <a:rPr lang="ja-JP" altLang="en-US" sz="1200" b="1" dirty="0" smtClean="0">
                <a:latin typeface="+mn-ea"/>
              </a:rPr>
              <a:t>うに</a:t>
            </a:r>
            <a:endParaRPr lang="en-US" altLang="ja-JP" sz="1200" b="1" dirty="0" smtClean="0">
              <a:latin typeface="+mn-ea"/>
            </a:endParaRPr>
          </a:p>
          <a:p>
            <a:pPr marL="0" indent="0">
              <a:buNone/>
            </a:pPr>
            <a:endParaRPr lang="en-US" altLang="ja-JP" sz="1000" b="1" dirty="0" smtClean="0">
              <a:latin typeface="+mn-ea"/>
            </a:endParaRPr>
          </a:p>
          <a:p>
            <a:pPr marL="0" indent="0">
              <a:buNone/>
            </a:pPr>
            <a:endParaRPr lang="en-US" altLang="ko-KR" sz="2000" b="1" dirty="0">
              <a:latin typeface="+mn-ea"/>
            </a:endParaRPr>
          </a:p>
          <a:p>
            <a:endParaRPr lang="en-US" altLang="ko-KR" sz="20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2000" b="1" dirty="0" smtClean="0">
                <a:latin typeface="+mn-ea"/>
              </a:rPr>
              <a:t>　</a:t>
            </a:r>
            <a:endParaRPr lang="en-US" altLang="ja-JP" sz="2000" b="1" dirty="0" smtClean="0">
              <a:latin typeface="+mn-ea"/>
            </a:endParaRPr>
          </a:p>
          <a:p>
            <a:pPr marL="0" indent="0">
              <a:buNone/>
            </a:pPr>
            <a:endParaRPr lang="en-US" altLang="ko-KR" sz="2000" b="1" dirty="0">
              <a:latin typeface="+mn-ea"/>
            </a:endParaRPr>
          </a:p>
          <a:p>
            <a:pPr marL="0" indent="0">
              <a:buNone/>
            </a:pPr>
            <a:endParaRPr lang="en-US" altLang="ko-KR" sz="2000" b="1" dirty="0" smtClean="0">
              <a:latin typeface="+mn-ea"/>
            </a:endParaRPr>
          </a:p>
          <a:p>
            <a:pPr marL="0" indent="0">
              <a:buNone/>
            </a:pPr>
            <a:endParaRPr lang="en-US" altLang="ko-KR" sz="2000" b="1" dirty="0">
              <a:latin typeface="+mn-ea"/>
            </a:endParaRPr>
          </a:p>
          <a:p>
            <a:pPr marL="0" indent="0">
              <a:buNone/>
            </a:pPr>
            <a:endParaRPr lang="en-US" altLang="ko-KR" sz="2000" b="1" dirty="0" smtClean="0">
              <a:latin typeface="+mn-ea"/>
            </a:endParaRPr>
          </a:p>
          <a:p>
            <a:pPr marL="0" indent="0">
              <a:buNone/>
            </a:pPr>
            <a:endParaRPr lang="en-US" altLang="ko-KR" sz="2000" b="1" dirty="0">
              <a:latin typeface="+mn-ea"/>
            </a:endParaRPr>
          </a:p>
          <a:p>
            <a:pPr marL="0" indent="0">
              <a:buNone/>
            </a:pPr>
            <a:endParaRPr lang="en-US" altLang="ko-KR" sz="2000" b="1" dirty="0" smtClean="0">
              <a:latin typeface="+mn-ea"/>
            </a:endParaRPr>
          </a:p>
          <a:p>
            <a:pPr marL="0" indent="0">
              <a:buNone/>
            </a:pPr>
            <a:endParaRPr lang="en-US" altLang="ja-JP" sz="2000" b="1" dirty="0" smtClean="0">
              <a:latin typeface="+mn-ea"/>
            </a:endParaRPr>
          </a:p>
          <a:p>
            <a:pPr marL="0" indent="0">
              <a:buNone/>
            </a:pPr>
            <a:endParaRPr lang="en-US" altLang="ja-JP" sz="2000" b="1" dirty="0" smtClean="0">
              <a:latin typeface="+mn-ea"/>
            </a:endParaRPr>
          </a:p>
          <a:p>
            <a:pPr marL="0" indent="0">
              <a:buNone/>
            </a:pPr>
            <a:endParaRPr lang="en-US" altLang="ja-JP" sz="2000" b="1" dirty="0" smtClean="0">
              <a:latin typeface="+mn-ea"/>
            </a:endParaRPr>
          </a:p>
          <a:p>
            <a:pPr marL="0" indent="0">
              <a:buNone/>
            </a:pPr>
            <a:endParaRPr lang="en-US" altLang="ja-JP" sz="2000" b="1" dirty="0" smtClean="0">
              <a:latin typeface="+mn-ea"/>
            </a:endParaRPr>
          </a:p>
          <a:p>
            <a:pPr marL="0" indent="0">
              <a:buNone/>
            </a:pPr>
            <a:endParaRPr lang="en-US" altLang="ja-JP" sz="2000" b="1" dirty="0">
              <a:latin typeface="+mn-ea"/>
            </a:endParaRPr>
          </a:p>
          <a:p>
            <a:pPr marL="0" indent="0">
              <a:buNone/>
            </a:pPr>
            <a:endParaRPr lang="en-US" altLang="ja-JP" sz="2000" b="1" dirty="0" smtClean="0">
              <a:latin typeface="+mn-ea"/>
            </a:endParaRPr>
          </a:p>
          <a:p>
            <a:pPr marL="0" indent="0">
              <a:buNone/>
            </a:pPr>
            <a:endParaRPr lang="en-US" altLang="ja-JP" sz="2000" b="1" dirty="0">
              <a:latin typeface="+mn-ea"/>
            </a:endParaRPr>
          </a:p>
          <a:p>
            <a:pPr marL="0" indent="0">
              <a:buNone/>
            </a:pPr>
            <a:endParaRPr lang="en-US" altLang="ja-JP" sz="2000" b="1" dirty="0" smtClean="0">
              <a:latin typeface="+mn-ea"/>
            </a:endParaRPr>
          </a:p>
          <a:p>
            <a:pPr marL="0" indent="0">
              <a:buNone/>
            </a:pPr>
            <a:endParaRPr lang="en-US" altLang="ja-JP" sz="2000" b="1" dirty="0">
              <a:latin typeface="+mn-ea"/>
            </a:endParaRPr>
          </a:p>
          <a:p>
            <a:pPr marL="0" indent="0">
              <a:buNone/>
            </a:pPr>
            <a:endParaRPr lang="en-US" altLang="ja-JP" sz="2000" b="1" dirty="0" smtClean="0">
              <a:latin typeface="+mn-ea"/>
            </a:endParaRPr>
          </a:p>
          <a:p>
            <a:pPr marL="0" indent="0">
              <a:buNone/>
            </a:pPr>
            <a:endParaRPr lang="en-US" altLang="ja-JP" sz="20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2100" b="1" dirty="0" smtClean="0">
                <a:latin typeface="+mn-ea"/>
              </a:rPr>
              <a:t>最</a:t>
            </a:r>
            <a:r>
              <a:rPr lang="ja-JP" altLang="en-US" sz="2100" b="1" dirty="0" smtClean="0">
                <a:latin typeface="+mn-ea"/>
              </a:rPr>
              <a:t>終戦略</a:t>
            </a:r>
            <a:endParaRPr lang="en-US" altLang="ja-JP" sz="21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1200" b="1" dirty="0">
                <a:latin typeface="+mn-ea"/>
              </a:rPr>
              <a:t>さゆ</a:t>
            </a:r>
            <a:r>
              <a:rPr lang="ja-JP" altLang="en-US" sz="1200" b="1" dirty="0" smtClean="0">
                <a:latin typeface="+mn-ea"/>
              </a:rPr>
              <a:t>は倉庫で待機、</a:t>
            </a:r>
            <a:r>
              <a:rPr lang="ja-JP" altLang="en-US" sz="1200" b="1" dirty="0">
                <a:latin typeface="+mn-ea"/>
              </a:rPr>
              <a:t>みかん</a:t>
            </a:r>
            <a:r>
              <a:rPr lang="ja-JP" altLang="en-US" sz="1200" b="1" dirty="0" smtClean="0">
                <a:latin typeface="+mn-ea"/>
              </a:rPr>
              <a:t>は直進</a:t>
            </a:r>
            <a:endParaRPr lang="en-US" altLang="ja-JP" sz="12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1200" b="1" dirty="0" smtClean="0">
                <a:latin typeface="+mn-ea"/>
              </a:rPr>
              <a:t>⇒ボール２個入りの箱を交換</a:t>
            </a:r>
            <a:endParaRPr lang="en-US" altLang="ja-JP" sz="12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1200" b="1" dirty="0" smtClean="0">
                <a:latin typeface="+mn-ea"/>
              </a:rPr>
              <a:t>⇒</a:t>
            </a:r>
            <a:r>
              <a:rPr lang="ja-JP" altLang="en-US" sz="1200" b="1" dirty="0">
                <a:latin typeface="+mn-ea"/>
              </a:rPr>
              <a:t>みかん</a:t>
            </a:r>
            <a:r>
              <a:rPr lang="ja-JP" altLang="en-US" sz="1200" b="1" dirty="0" smtClean="0">
                <a:latin typeface="+mn-ea"/>
              </a:rPr>
              <a:t>だけ反対に直進、倉庫に戻る</a:t>
            </a:r>
            <a:r>
              <a:rPr lang="en-US" altLang="ja-JP" sz="1200" b="1" dirty="0" smtClean="0">
                <a:latin typeface="+mn-ea"/>
              </a:rPr>
              <a:t>(</a:t>
            </a:r>
            <a:r>
              <a:rPr lang="ja-JP" altLang="en-US" sz="1200" b="1" dirty="0" smtClean="0">
                <a:latin typeface="+mn-ea"/>
              </a:rPr>
              <a:t>２点</a:t>
            </a:r>
            <a:r>
              <a:rPr lang="en-US" altLang="ja-JP" sz="1200" b="1" dirty="0" smtClean="0">
                <a:latin typeface="+mn-ea"/>
              </a:rPr>
              <a:t>)</a:t>
            </a:r>
            <a:endParaRPr lang="en-US" altLang="ja-JP" sz="12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2100" b="1" dirty="0" smtClean="0">
                <a:latin typeface="+mn-ea"/>
              </a:rPr>
              <a:t>結果</a:t>
            </a:r>
            <a:endParaRPr lang="en-US" altLang="ja-JP" sz="21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1200" b="1" dirty="0">
                <a:latin typeface="+mn-ea"/>
              </a:rPr>
              <a:t>１</a:t>
            </a:r>
            <a:r>
              <a:rPr lang="ja-JP" altLang="en-US" sz="1200" b="1" dirty="0" smtClean="0">
                <a:latin typeface="+mn-ea"/>
              </a:rPr>
              <a:t>回目</a:t>
            </a:r>
            <a:r>
              <a:rPr lang="en-US" altLang="ja-JP" sz="1200" b="1" dirty="0" smtClean="0">
                <a:latin typeface="+mn-ea"/>
              </a:rPr>
              <a:t>:</a:t>
            </a:r>
            <a:r>
              <a:rPr lang="ja-JP" altLang="en-US" sz="1200" b="1" dirty="0" smtClean="0">
                <a:latin typeface="+mn-ea"/>
              </a:rPr>
              <a:t>みかんのライントレースミス＆距離センサー無反応で失敗</a:t>
            </a:r>
            <a:r>
              <a:rPr lang="en-US" altLang="ja-JP" sz="1200" b="1" dirty="0" smtClean="0">
                <a:latin typeface="+mn-ea"/>
              </a:rPr>
              <a:t>(</a:t>
            </a:r>
            <a:r>
              <a:rPr lang="ja-JP" altLang="en-US" sz="1200" b="1" dirty="0" smtClean="0">
                <a:latin typeface="+mn-ea"/>
              </a:rPr>
              <a:t>０点</a:t>
            </a:r>
            <a:r>
              <a:rPr lang="en-US" altLang="ja-JP" sz="1200" b="1" dirty="0" smtClean="0">
                <a:latin typeface="+mn-ea"/>
              </a:rPr>
              <a:t>)</a:t>
            </a:r>
          </a:p>
          <a:p>
            <a:pPr marL="0" indent="0">
              <a:buNone/>
            </a:pPr>
            <a:r>
              <a:rPr lang="ja-JP" altLang="en-US" sz="1200" b="1" dirty="0">
                <a:latin typeface="+mn-ea"/>
              </a:rPr>
              <a:t>２回</a:t>
            </a:r>
            <a:r>
              <a:rPr lang="ja-JP" altLang="en-US" sz="1200" b="1" dirty="0" smtClean="0">
                <a:latin typeface="+mn-ea"/>
              </a:rPr>
              <a:t>目</a:t>
            </a:r>
            <a:r>
              <a:rPr lang="en-US" altLang="ja-JP" sz="1200" b="1" dirty="0" smtClean="0">
                <a:latin typeface="+mn-ea"/>
              </a:rPr>
              <a:t>:</a:t>
            </a:r>
            <a:r>
              <a:rPr lang="ja-JP" altLang="en-US" sz="1200" b="1" dirty="0" smtClean="0">
                <a:latin typeface="+mn-ea"/>
              </a:rPr>
              <a:t>手で経路調整⇒交換成功⇒</a:t>
            </a:r>
            <a:r>
              <a:rPr lang="ja-JP" altLang="en-US" sz="1200" b="1" dirty="0">
                <a:latin typeface="+mn-ea"/>
              </a:rPr>
              <a:t>交</a:t>
            </a:r>
            <a:r>
              <a:rPr lang="ja-JP" altLang="en-US" sz="1200" b="1" dirty="0" smtClean="0">
                <a:latin typeface="+mn-ea"/>
              </a:rPr>
              <a:t>換作業と直進を繰り返しながら帰り成功</a:t>
            </a:r>
            <a:r>
              <a:rPr lang="en-US" altLang="ja-JP" sz="1200" b="1" dirty="0">
                <a:latin typeface="+mn-ea"/>
              </a:rPr>
              <a:t>(</a:t>
            </a:r>
            <a:r>
              <a:rPr lang="ja-JP" altLang="en-US" sz="1200" b="1" dirty="0">
                <a:latin typeface="+mn-ea"/>
              </a:rPr>
              <a:t>０点</a:t>
            </a:r>
            <a:r>
              <a:rPr lang="en-US" altLang="ja-JP" sz="1200" b="1" dirty="0" smtClean="0">
                <a:latin typeface="+mn-ea"/>
              </a:rPr>
              <a:t>)</a:t>
            </a:r>
            <a:endParaRPr lang="en-US" altLang="ja-JP" sz="12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2100" b="1" dirty="0" smtClean="0">
                <a:latin typeface="+mn-ea"/>
              </a:rPr>
              <a:t>反省</a:t>
            </a:r>
            <a:endParaRPr lang="ko-KR" altLang="en-US" sz="2100" b="1" dirty="0">
              <a:latin typeface="+mn-ea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646" y="7761312"/>
            <a:ext cx="3180580" cy="819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44608" y="6753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985" y="5368876"/>
            <a:ext cx="4255901" cy="2023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2527704"/>
            <a:ext cx="3644545" cy="4873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064" y="2720752"/>
            <a:ext cx="2753253" cy="256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85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파형">
  <a:themeElements>
    <a:clrScheme name="파형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파형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파형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855</TotalTime>
  <Words>72</Words>
  <Application>Microsoft Office PowerPoint</Application>
  <PresentationFormat>A4 용지(210x297mm)</PresentationFormat>
  <Paragraphs>34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파형</vt:lpstr>
      <vt:lpstr>2017年　創造設計第2 11班　ポスター発表 千田(班長)　松本(副班長)　正田(会計）　柳澤（スケジュール）　イ(記録）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2017年　創造設計第2 11班　ポスター発表</dc:title>
  <dc:creator>user</dc:creator>
  <cp:lastModifiedBy>user</cp:lastModifiedBy>
  <cp:revision>31</cp:revision>
  <dcterms:created xsi:type="dcterms:W3CDTF">2018-01-16T01:05:38Z</dcterms:created>
  <dcterms:modified xsi:type="dcterms:W3CDTF">2018-01-25T04:24:27Z</dcterms:modified>
</cp:coreProperties>
</file>